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0" r:id="rId3"/>
    <p:sldId id="276" r:id="rId4"/>
    <p:sldId id="277" r:id="rId5"/>
    <p:sldId id="278" r:id="rId6"/>
    <p:sldId id="279" r:id="rId7"/>
    <p:sldId id="281" r:id="rId8"/>
    <p:sldId id="283" r:id="rId9"/>
    <p:sldId id="284" r:id="rId10"/>
    <p:sldId id="286" r:id="rId11"/>
    <p:sldId id="285" r:id="rId12"/>
    <p:sldId id="259" r:id="rId13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06" y="-9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какой сорт чая вы пьёте?</c:v>
                </c:pt>
              </c:strCache>
            </c:strRef>
          </c:tx>
          <c:explosion val="1"/>
          <c:cat>
            <c:strRef>
              <c:f>Лист1!$A$2:$A$7</c:f>
              <c:strCache>
                <c:ptCount val="6"/>
                <c:pt idx="0">
                  <c:v>черный</c:v>
                </c:pt>
                <c:pt idx="1">
                  <c:v>зеленый</c:v>
                </c:pt>
                <c:pt idx="2">
                  <c:v>белый</c:v>
                </c:pt>
                <c:pt idx="3">
                  <c:v>желтый</c:v>
                </c:pt>
                <c:pt idx="4">
                  <c:v>улун</c:v>
                </c:pt>
                <c:pt idx="5">
                  <c:v>пуэр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26</c:v>
                </c:pt>
                <c:pt idx="1">
                  <c:v>17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firstSliceAng val="0"/>
        <c:holeSize val="50"/>
      </c:doughnutChart>
    </c:plotArea>
    <c:legend>
      <c:legendPos val="r"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 какой чай вы слышите впервые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черный</c:v>
                </c:pt>
                <c:pt idx="1">
                  <c:v>зеленый</c:v>
                </c:pt>
                <c:pt idx="2">
                  <c:v>белый</c:v>
                </c:pt>
                <c:pt idx="3">
                  <c:v>желтый</c:v>
                </c:pt>
                <c:pt idx="4">
                  <c:v>улун</c:v>
                </c:pt>
                <c:pt idx="5">
                  <c:v>пуэр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</c:v>
                </c:pt>
                <c:pt idx="2">
                  <c:v>12</c:v>
                </c:pt>
                <c:pt idx="3">
                  <c:v>12</c:v>
                </c:pt>
                <c:pt idx="4">
                  <c:v>17</c:v>
                </c:pt>
                <c:pt idx="5">
                  <c:v>18</c:v>
                </c:pt>
              </c:numCache>
            </c:numRef>
          </c:val>
        </c:ser>
        <c:firstSliceAng val="0"/>
        <c:holeSize val="50"/>
      </c:doughnutChart>
    </c:plotArea>
    <c:legend>
      <c:legendPos val="r"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какой чай вы пьете?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заварной</c:v>
                </c:pt>
                <c:pt idx="1">
                  <c:v>в пакетиках</c:v>
                </c:pt>
                <c:pt idx="2">
                  <c:v>в пирамедках</c:v>
                </c:pt>
                <c:pt idx="3">
                  <c:v>саше</c:v>
                </c:pt>
                <c:pt idx="4">
                  <c:v>в стиках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</c:v>
                </c:pt>
                <c:pt idx="1">
                  <c:v>24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B3AAC687-94DC-418F-A63C-0AF451C461E5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9700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0284EC39-E0A7-4C20-88FE-A9395991D265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11275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284EC39-E0A7-4C20-88FE-A9395991D265}" type="slidenum">
              <a:rPr lang="ru-RU" smtClean="0"/>
              <a:pPr lvl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0C2F61-6666-4F14-AB7C-5714A123FF95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7196335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A63E1E-DCA1-4FA9-AE21-CD70F69F94B1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4455120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A80991-E384-495A-9039-76B3B666B67A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1298191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528655-45A2-4030-BF69-2DAF5A65B848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347379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C531BD-CE12-4D37-8268-BA38D80365E5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725148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C67870-6FF9-4C83-A360-4EA54C74B556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2338586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F9F5A4-4EA1-4BA8-8B72-E0AF733F10C3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2320699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102B87-E2A7-42AF-9982-DC7620D36408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4510157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F25D75-960F-4E1D-AAE5-586D025DB5CD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4346161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842CC6-5CCE-415D-8480-2EB2F1EBF3BE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022277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C8F557-1CE6-4969-A256-BFCD0A1DAAA6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588330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1E975998-2328-4F7C-B8C7-A88676A96ED6}" type="slidenum">
              <a:rPr/>
              <a:pPr lvl="0"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x-none" sz="4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x-none" sz="3200" b="0" i="0" u="none" strike="noStrike" kern="1200">
          <a:ln>
            <a:noFill/>
          </a:ln>
          <a:latin typeface="Arial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540000" y="90000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РАДУГА ЧАЯ</a:t>
            </a:r>
            <a:endParaRPr lang="x-none" b="1">
              <a:solidFill>
                <a:srgbClr val="FF00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4" name="Подзаголовок 3"/>
          <p:cNvSpPr txBox="1">
            <a:spLocks noGrp="1"/>
          </p:cNvSpPr>
          <p:nvPr>
            <p:ph type="subTitle" idx="4294967295"/>
          </p:nvPr>
        </p:nvSpPr>
        <p:spPr>
          <a:xfrm>
            <a:off x="4248224" y="3110759"/>
            <a:ext cx="5831776" cy="498924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endParaRPr lang="ru-RU" sz="2600" b="1" dirty="0" smtClean="0">
              <a:solidFill>
                <a:srgbClr val="FF00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0" algn="ctr">
              <a:buNone/>
            </a:pPr>
            <a:endParaRPr lang="ru-RU" sz="2600" b="1" dirty="0">
              <a:solidFill>
                <a:srgbClr val="FF00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0" algn="ctr">
              <a:buNone/>
            </a:pPr>
            <a:endParaRPr lang="ru-RU" sz="2600" b="1" dirty="0" smtClean="0">
              <a:solidFill>
                <a:srgbClr val="FF00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0" algn="ctr">
              <a:buNone/>
            </a:pPr>
            <a:endParaRPr lang="ru-RU" sz="2600" b="1" dirty="0">
              <a:solidFill>
                <a:srgbClr val="FF00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0" algn="ctr">
              <a:buNone/>
            </a:pP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п</a:t>
            </a:r>
            <a:r>
              <a:rPr lang="x-none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одготовила </a:t>
            </a:r>
            <a:r>
              <a:rPr lang="x-none" sz="2600" b="1">
                <a:solidFill>
                  <a:schemeClr val="accent4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ученица 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4 «В»</a:t>
            </a:r>
            <a:r>
              <a:rPr lang="x-none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x-none" sz="2600" b="1" dirty="0">
                <a:solidFill>
                  <a:schemeClr val="accent4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класса</a:t>
            </a:r>
          </a:p>
          <a:p>
            <a:pPr marL="0" lvl="0" indent="0" algn="ctr">
              <a:buNone/>
            </a:pP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Головина Нелли</a:t>
            </a:r>
            <a:endParaRPr lang="x-none" sz="2600" b="1" dirty="0">
              <a:solidFill>
                <a:schemeClr val="accent4">
                  <a:lumMod val="50000"/>
                </a:schemeClr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0" algn="ctr">
              <a:buNone/>
            </a:pPr>
            <a:r>
              <a:rPr lang="x-none" sz="2600" b="1" dirty="0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   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504304" y="2162160"/>
            <a:ext cx="6179544" cy="4910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682594" y="565127"/>
          <a:ext cx="3571900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5611816" y="636565"/>
          <a:ext cx="3643338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680104" y="1539698"/>
          <a:ext cx="6720417" cy="448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360" y="-36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828359" y="180000"/>
            <a:ext cx="9071640" cy="2015661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x-none" sz="3600" b="1" dirty="0">
                <a:solidFill>
                  <a:srgbClr val="339966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           </a:t>
            </a:r>
            <a:r>
              <a:rPr lang="x-none" sz="3600" b="1" dirty="0">
                <a:solidFill>
                  <a:srgbClr val="006633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            </a:t>
            </a:r>
            <a:r>
              <a:rPr lang="x-none" sz="3600" b="1" dirty="0">
                <a:solidFill>
                  <a:srgbClr val="336633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1" y="5580037"/>
            <a:ext cx="10080625" cy="19796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11156" y="1922449"/>
            <a:ext cx="877156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ЗНАЯ ПОЛЕЗНЫЕ СВОЙСТВА РАЗЛИЧНЫХ СОРТОВ ЧАЯ,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МЫ МОЖЕМ НЕ ТОЛЬКО НАСЛАДИТЬСЯ ВКУСОМ,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НО И УКРЕПИТЬ СВОЕ ЗДОРОВЬЕ.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ЧАЙ - ЭТО БОГАТЕЙШИЙ ПРИРОДНЫЙ КОМПЛЕКС,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В КОТОРОМ СОДЕРЖИТСЯ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ЦЕЛЫЙ СПЕКТР ВИТАМИНОВ, МИКРОЭЛЕМЕНТОВ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И СОТНИ БИОЛОГИЧЕСКИ АКТИВНЫХ ВЕЩЕСТВ.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718" y="5637225"/>
            <a:ext cx="90726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ВЫБИРАЙТЕ ЧАЙ НА СВОЙ ВКУС И ЦВЕТ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9784" y="1422383"/>
            <a:ext cx="85011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Узнать о различных сортах чая и их полезных свойствах.</a:t>
            </a:r>
          </a:p>
          <a:p>
            <a:pPr lvl="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Гипотеза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исследования: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Есть ли польза от чая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Узнать историю чая.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Узнать о разновидностях чая.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Узнать о заменителях чая.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Провести социальный опрос.</a:t>
            </a:r>
            <a:endParaRPr lang="x-none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4" descr="https://welum.com/wp-content/uploads/2017/06/tea-history-symbol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s://welum.com/wp-content/uploads/2017/06/tea-history-symbol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68346" y="4137027"/>
            <a:ext cx="442915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ЧХА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состоит из 3-х составляющих</a:t>
            </a:r>
          </a:p>
          <a:p>
            <a:pPr algn="ctr">
              <a:buFontTx/>
              <a:buChar char="-"/>
            </a:pPr>
            <a:r>
              <a:rPr lang="ru-RU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艹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трава», количество черт три.</a:t>
            </a:r>
          </a:p>
          <a:p>
            <a:pPr algn="ctr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人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человек», состоит из двух черт, </a:t>
            </a:r>
          </a:p>
          <a:p>
            <a:pPr algn="ctr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木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дерево», содержит четыре черты.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Сумма всех черт равна девяти.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Цифра 9 в китайской нумерологии является числом императора и символом вечности.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0" name="Picture 10" descr="https://avatars.mds.yandex.net/i?id=4ad9467e47c8e7a1cee1e99a74b4c4b9fb913862-8266553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6974" y="350813"/>
            <a:ext cx="3571900" cy="357190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111882" y="1279507"/>
            <a:ext cx="280519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ЦАЙ – в Монголии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ЦЯ – в Калмыкии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ШАЙ –в арабских странах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ТЬА – в Корее, Японии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ХЕРБАТА – в Польше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ТИА – в Англии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ТСАЙ – в Греции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ЧАЙ – в России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2858" y="350813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ИСТОРИЯ ЧАЯ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s://fs.znanio.ru/methodology/images/81/0d/810d8de59af4a556269df83821d13daebc1777c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966" y="1208069"/>
            <a:ext cx="3857651" cy="2786082"/>
          </a:xfrm>
          <a:prstGeom prst="rect">
            <a:avLst/>
          </a:prstGeom>
          <a:noFill/>
        </p:spPr>
      </p:pic>
      <p:pic>
        <p:nvPicPr>
          <p:cNvPr id="38920" name="Picture 8" descr="https://avatars.mds.yandex.net/i?id=419a9de731e32ad2322188011e576c6a-5490985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8940" y="1136631"/>
            <a:ext cx="4232022" cy="2786082"/>
          </a:xfrm>
          <a:prstGeom prst="rect">
            <a:avLst/>
          </a:prstGeom>
          <a:noFill/>
        </p:spPr>
      </p:pic>
      <p:pic>
        <p:nvPicPr>
          <p:cNvPr id="38922" name="Picture 10" descr="https://avatars.mds.yandex.net/i?id=8ce241020213a4ba136baf40c4894395-4034321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4428" y="4065589"/>
            <a:ext cx="2438400" cy="32861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https://avatars.mds.yandex.net/i?id=18dc7a20a20ce3fe50aef36eeeb012d461e0b9f4-5231543-images-thumbs&amp;n=13"/>
          <p:cNvPicPr>
            <a:picLocks noChangeAspect="1" noChangeArrowheads="1"/>
          </p:cNvPicPr>
          <p:nvPr/>
        </p:nvPicPr>
        <p:blipFill>
          <a:blip r:embed="rId2"/>
          <a:srcRect t="17518" b="3649"/>
          <a:stretch>
            <a:fillRect/>
          </a:stretch>
        </p:blipFill>
        <p:spPr bwMode="auto">
          <a:xfrm>
            <a:off x="3182924" y="2136763"/>
            <a:ext cx="3429024" cy="23574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39850" y="279375"/>
            <a:ext cx="6552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ПОЯВЛЕНИЯ ЧАЯ НА РУСИ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1" name="Picture 5" descr="https://avatars.mds.yandex.net/i?id=216771d3e9d08fbac5551533f47ce8fe6c4186d9-6018989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594" y="5208597"/>
            <a:ext cx="2543168" cy="2119307"/>
          </a:xfrm>
          <a:prstGeom prst="rect">
            <a:avLst/>
          </a:prstGeom>
          <a:noFill/>
        </p:spPr>
      </p:pic>
      <p:pic>
        <p:nvPicPr>
          <p:cNvPr id="39943" name="Picture 7" descr="https://avatars.mds.yandex.net/i?id=64dc9f0fcb21f4263995dadef193c45b11f9a253-4888343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6393" y="5065721"/>
            <a:ext cx="2563036" cy="211930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2528" y="1350945"/>
            <a:ext cx="30003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Один из послов привез русскому царю Михаилу Федоровичу от монгольского хана 4 пуда чая в качестве лекарственного напитка. Этим питьём стали лечить царя и его приближённых.  Чай пришёлся по вкусу, его стали пить в царских хоромах и богатых домах каждый день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83386" y="1493821"/>
            <a:ext cx="31829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середине 17 века с Китаем был заключен договор, согласно которому чай стал регулярно поставляться в Россию.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Лучший чай считался в России, так как китайский чай доставлялся по суше, а в Европу морем, влажность делала чай хуже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1420" y="279375"/>
            <a:ext cx="4096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РАЗНОВИДНОСТИ ЧАЯ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s://avatars.mds.yandex.net/i?id=734137ed4c0cac96080129d903353995c111f548-8187038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42" y="1779573"/>
            <a:ext cx="2357454" cy="1571637"/>
          </a:xfrm>
          <a:prstGeom prst="rect">
            <a:avLst/>
          </a:prstGeom>
          <a:noFill/>
        </p:spPr>
      </p:pic>
      <p:pic>
        <p:nvPicPr>
          <p:cNvPr id="41988" name="Picture 4" descr="https://avatars.mds.yandex.net/i?id=5cefad0c97d2ce8d1a1adedeb79a2872d0107165-8159518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3452" y="1779573"/>
            <a:ext cx="2286016" cy="1613756"/>
          </a:xfrm>
          <a:prstGeom prst="rect">
            <a:avLst/>
          </a:prstGeom>
          <a:noFill/>
        </p:spPr>
      </p:pic>
      <p:pic>
        <p:nvPicPr>
          <p:cNvPr id="41990" name="Picture 6" descr="https://avatars.mds.yandex.net/i?id=9fcc52d925bd52cf379d7242d5c175acb8e22e86-8497407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1552" y="2851143"/>
            <a:ext cx="2643206" cy="198085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3966" y="850879"/>
            <a:ext cx="300039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ЧЕРНЫЙ</a:t>
            </a:r>
          </a:p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ХЭЙ ЧА</a:t>
            </a:r>
          </a:p>
          <a:p>
            <a:pPr algn="ctr"/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54890" y="779441"/>
            <a:ext cx="204373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ЗЕЛЕНЫЙ </a:t>
            </a:r>
          </a:p>
          <a:p>
            <a:pPr algn="ctr"/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ЛЮЙ ЧА</a:t>
            </a:r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40114" y="1851011"/>
            <a:ext cx="268075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БЕЛЫЙ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БАЙ ЧА</a:t>
            </a:r>
            <a:endParaRPr lang="ru-RU" sz="2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5404" y="3565523"/>
            <a:ext cx="25003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Китае его называют красный – по цвету настоя. Самый распространенный чай в мире 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40576" y="3636961"/>
            <a:ext cx="26432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изготовления зелёного чая берут самые молодые и нежные чайные листики, всё делается вручную.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97238" y="4994283"/>
            <a:ext cx="32147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Наиболее изысканный и дорогой сорт чая. Для изготовления используются почки и самые молодые побеги чайного куста.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avatars.mds.yandex.net/i?id=e9c3ed257574e1af016921e8020525be-5233063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18" y="1136631"/>
            <a:ext cx="2357454" cy="2286016"/>
          </a:xfrm>
          <a:prstGeom prst="rect">
            <a:avLst/>
          </a:prstGeom>
          <a:noFill/>
        </p:spPr>
      </p:pic>
      <p:pic>
        <p:nvPicPr>
          <p:cNvPr id="43014" name="Picture 6" descr="https://avatars.mds.yandex.net/i?id=c1e2a05d6efdf216012fce9676bf90f81fe082db-5233580-images-thumbs&amp;n=13"/>
          <p:cNvPicPr>
            <a:picLocks noChangeAspect="1" noChangeArrowheads="1"/>
          </p:cNvPicPr>
          <p:nvPr/>
        </p:nvPicPr>
        <p:blipFill>
          <a:blip r:embed="rId3"/>
          <a:srcRect l="13055" r="9306"/>
          <a:stretch>
            <a:fillRect/>
          </a:stretch>
        </p:blipFill>
        <p:spPr bwMode="auto">
          <a:xfrm>
            <a:off x="7040576" y="1136631"/>
            <a:ext cx="2571767" cy="2279521"/>
          </a:xfrm>
          <a:prstGeom prst="rect">
            <a:avLst/>
          </a:prstGeom>
          <a:noFill/>
        </p:spPr>
      </p:pic>
      <p:pic>
        <p:nvPicPr>
          <p:cNvPr id="43016" name="Picture 8" descr="https://avatars.mds.yandex.net/i?id=ee6f51d999e3a6c7f45c367997fd99b2750c3b2c-8272935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0114" y="3136895"/>
            <a:ext cx="3071388" cy="230174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156" y="207937"/>
            <a:ext cx="250033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ЖЕЛТЫЙ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ХУАН ЧА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69204" y="136499"/>
            <a:ext cx="207170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УЛУН 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ЦИН ЧА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68742" y="2208201"/>
            <a:ext cx="235745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ПУЭРО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ПУЭР ЧА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3966" y="3351209"/>
            <a:ext cx="2876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Редкий сорт даже в Китае (производится только в Китае). Выращивают всего в нескольких провинциях. Чтобы получить 1 кг желтого чая, нужно собрать 50 тысяч чайных почек.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97700" y="3494085"/>
            <a:ext cx="2947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Занимает промежуточное положение между зеленым и черным чаем. У чая высокая концентрация эфирных масел, и низкое  содержание кофеина.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11420" y="5637225"/>
            <a:ext cx="50387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старейший вид китайского чая. С давних времен употребляли исключительно в лекарственных целях. Листья для этого чая собирают с обыкновенных чайных деревьев, возраст которых может достигать нескольких тысяч лет.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avatars.mds.yandex.net/i?id=a5b97739b3b7fbfa7f858cbedb66a0a2ddd0bc86-7672861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42" y="1279507"/>
            <a:ext cx="2796798" cy="2071702"/>
          </a:xfrm>
          <a:prstGeom prst="rect">
            <a:avLst/>
          </a:prstGeom>
          <a:noFill/>
        </p:spPr>
      </p:pic>
      <p:pic>
        <p:nvPicPr>
          <p:cNvPr id="45060" name="Picture 4" descr="https://avatars.mds.yandex.net/i?id=6a87e534a38e7d57e04b8bf09067f09d34f34be2-5394584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9980" y="1279508"/>
            <a:ext cx="2403569" cy="2071702"/>
          </a:xfrm>
          <a:prstGeom prst="rect">
            <a:avLst/>
          </a:prstGeom>
          <a:noFill/>
        </p:spPr>
      </p:pic>
      <p:pic>
        <p:nvPicPr>
          <p:cNvPr id="45062" name="Picture 6" descr="https://avatars.mds.yandex.net/i?id=4e9c1a341386e384f1580dafe489cf6cb5385caa-8438802-images-thumbs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82990" y="3136895"/>
            <a:ext cx="2857520" cy="20717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5470" y="708003"/>
            <a:ext cx="16770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КАРКАДЕ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54956" y="708003"/>
            <a:ext cx="10301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АЧАН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40180" y="2636829"/>
            <a:ext cx="18283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ИВАН-ЧАЙ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2529" y="3565523"/>
            <a:ext cx="3143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Национальный египетский напиток. Готовится из бутонов суданской и иногда китайской розы. Не содержит кофеин, имеет в составе много витамина С.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54824" y="3494085"/>
            <a:ext cx="30908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Напиток родом из Таиланда. Готовится из бутонов клитории. Бутоны достигают 6 см в диаметре.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Вкус чая, ни на что не похожий - слегка отдаёт йодом.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40048" y="5280035"/>
            <a:ext cx="41434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Самый популярный травяной чай в России, отличается богатым химическим составом, в нем содержится много витаминов. Лечебными свойствами обладают и листья, и побеги, и корень.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avatars.mds.yandex.net/i?id=ba53163c352f4ac69247c6068acbc4fbbde5f263-7661913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2990" y="2136763"/>
            <a:ext cx="3429024" cy="2143140"/>
          </a:xfrm>
          <a:prstGeom prst="rect">
            <a:avLst/>
          </a:prstGeom>
          <a:noFill/>
        </p:spPr>
      </p:pic>
      <p:pic>
        <p:nvPicPr>
          <p:cNvPr id="46086" name="Picture 6" descr="https://avatars.mds.yandex.net/i?id=3960ee8495232943e99d65ef8d8b8b3c8aa45e97-8306751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18" y="708003"/>
            <a:ext cx="2428892" cy="1519248"/>
          </a:xfrm>
          <a:prstGeom prst="rect">
            <a:avLst/>
          </a:prstGeom>
          <a:noFill/>
        </p:spPr>
      </p:pic>
      <p:pic>
        <p:nvPicPr>
          <p:cNvPr id="46090" name="Picture 10" descr="https://avatars.mds.yandex.net/i?id=b27f0664e3f7310748990345c369758c7ef891c5-6402780-images-thumbs&amp;n=13"/>
          <p:cNvPicPr>
            <a:picLocks noChangeAspect="1" noChangeArrowheads="1"/>
          </p:cNvPicPr>
          <p:nvPr/>
        </p:nvPicPr>
        <p:blipFill>
          <a:blip r:embed="rId4"/>
          <a:srcRect t="7031" r="811" b="10937"/>
          <a:stretch>
            <a:fillRect/>
          </a:stretch>
        </p:blipFill>
        <p:spPr bwMode="auto">
          <a:xfrm>
            <a:off x="468281" y="2922581"/>
            <a:ext cx="2571768" cy="1643074"/>
          </a:xfrm>
          <a:prstGeom prst="rect">
            <a:avLst/>
          </a:prstGeom>
          <a:noFill/>
        </p:spPr>
      </p:pic>
      <p:pic>
        <p:nvPicPr>
          <p:cNvPr id="46092" name="Picture 12" descr="https://avatars.mds.yandex.net/i?id=0e6836a20736507d8b3d43ed524bf4b4589a752f-8196260-images-thumbs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18" y="5137159"/>
            <a:ext cx="2643206" cy="1851012"/>
          </a:xfrm>
          <a:prstGeom prst="rect">
            <a:avLst/>
          </a:prstGeom>
          <a:noFill/>
        </p:spPr>
      </p:pic>
      <p:pic>
        <p:nvPicPr>
          <p:cNvPr id="46098" name="Picture 18" descr="https://avatars.mds.yandex.net/i?id=2dc8ba8b8090791c5201725cc16b9d6015930975-8183905-images-thumbs&amp;n=13"/>
          <p:cNvPicPr>
            <a:picLocks noChangeAspect="1" noChangeArrowheads="1"/>
          </p:cNvPicPr>
          <p:nvPr/>
        </p:nvPicPr>
        <p:blipFill>
          <a:blip r:embed="rId6"/>
          <a:srcRect t="7377"/>
          <a:stretch>
            <a:fillRect/>
          </a:stretch>
        </p:blipFill>
        <p:spPr bwMode="auto">
          <a:xfrm>
            <a:off x="8040708" y="708003"/>
            <a:ext cx="1214446" cy="1124857"/>
          </a:xfrm>
          <a:prstGeom prst="rect">
            <a:avLst/>
          </a:prstGeom>
          <a:noFill/>
        </p:spPr>
      </p:pic>
      <p:pic>
        <p:nvPicPr>
          <p:cNvPr id="46102" name="Picture 22" descr="https://avatars.mds.yandex.net/i?id=c8ad4ac07ade0fb72c5f476345d92c74c51f23d8-4254922-images-thumbs&amp;n=13"/>
          <p:cNvPicPr>
            <a:picLocks noChangeAspect="1" noChangeArrowheads="1"/>
          </p:cNvPicPr>
          <p:nvPr/>
        </p:nvPicPr>
        <p:blipFill>
          <a:blip r:embed="rId7"/>
          <a:srcRect l="17188" r="1562" b="5948"/>
          <a:stretch>
            <a:fillRect/>
          </a:stretch>
        </p:blipFill>
        <p:spPr bwMode="auto">
          <a:xfrm>
            <a:off x="7897832" y="2351077"/>
            <a:ext cx="1428760" cy="1071570"/>
          </a:xfrm>
          <a:prstGeom prst="rect">
            <a:avLst/>
          </a:prstGeom>
          <a:noFill/>
        </p:spPr>
      </p:pic>
      <p:pic>
        <p:nvPicPr>
          <p:cNvPr id="46104" name="Picture 24" descr="https://avatars.mds.yandex.net/i?id=7cdcf8674637c003f3c6cec05c950215f18e7256-8000127-images-thumbs&amp;n=13"/>
          <p:cNvPicPr>
            <a:picLocks noChangeAspect="1" noChangeArrowheads="1"/>
          </p:cNvPicPr>
          <p:nvPr/>
        </p:nvPicPr>
        <p:blipFill>
          <a:blip r:embed="rId8"/>
          <a:srcRect l="29688" t="9493" r="1562"/>
          <a:stretch>
            <a:fillRect/>
          </a:stretch>
        </p:blipFill>
        <p:spPr bwMode="auto">
          <a:xfrm>
            <a:off x="7897832" y="3922713"/>
            <a:ext cx="1428760" cy="1238249"/>
          </a:xfrm>
          <a:prstGeom prst="rect">
            <a:avLst/>
          </a:prstGeom>
          <a:noFill/>
        </p:spPr>
      </p:pic>
      <p:pic>
        <p:nvPicPr>
          <p:cNvPr id="46108" name="Picture 28" descr="https://avatars.mds.yandex.net/i?id=6c542f856615868a7d46110e4da7b96127c7a638-8392048-images-thumbs&amp;n=13"/>
          <p:cNvPicPr>
            <a:picLocks noChangeAspect="1" noChangeArrowheads="1"/>
          </p:cNvPicPr>
          <p:nvPr/>
        </p:nvPicPr>
        <p:blipFill>
          <a:blip r:embed="rId9"/>
          <a:srcRect l="7692" r="9615"/>
          <a:stretch>
            <a:fillRect/>
          </a:stretch>
        </p:blipFill>
        <p:spPr bwMode="auto">
          <a:xfrm>
            <a:off x="7969270" y="5708663"/>
            <a:ext cx="1285884" cy="127590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25470" y="279375"/>
            <a:ext cx="1696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ЛИСТОВОЙ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718" y="2351077"/>
            <a:ext cx="2745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ГРАНУЛИРОВАНЫЙ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032" y="4708531"/>
            <a:ext cx="2273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ПРЕССОВАНЫЙ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83584" y="279375"/>
            <a:ext cx="997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САШЕ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83518" y="3494085"/>
            <a:ext cx="1881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ПИРАМИДКА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69270" y="1922449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ПАКЕТИК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69270" y="5280035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СТИК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Другая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000"/>
      </a:accent1>
      <a:accent2>
        <a:srgbClr val="92D050"/>
      </a:accent2>
      <a:accent3>
        <a:srgbClr val="FFFFFF"/>
      </a:accent3>
      <a:accent4>
        <a:srgbClr val="FFFF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2137</TotalTime>
  <Words>501</Words>
  <Application>Microsoft Office PowerPoint</Application>
  <PresentationFormat>Произвольный</PresentationFormat>
  <Paragraphs>88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Default</vt:lpstr>
      <vt:lpstr>РАДУГА ЧАЯ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 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скрывается в чашке чая?</dc:title>
  <dc:creator>Admin</dc:creator>
  <cp:lastModifiedBy>1</cp:lastModifiedBy>
  <cp:revision>97</cp:revision>
  <dcterms:created xsi:type="dcterms:W3CDTF">2009-04-16T11:32:32Z</dcterms:created>
  <dcterms:modified xsi:type="dcterms:W3CDTF">2023-02-12T17:47:42Z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5586890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